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title"/>
          </p:nvPr>
        </p:nvSpPr>
        <p:spPr>
          <a:xfrm>
            <a:off x="1270000" y="2108200"/>
            <a:ext cx="10464800" cy="1280617"/>
          </a:xfrm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bg_lowerborder.ai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311" y="-2534"/>
            <a:ext cx="13004801" cy="9812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2977" y="8556128"/>
            <a:ext cx="1810246" cy="9725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977" y="8556128"/>
            <a:ext cx="1810246" cy="9725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de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677089" y="2603500"/>
            <a:ext cx="7620001" cy="4292600"/>
          </a:xfrm>
          <a:prstGeom prst="rect">
            <a:avLst/>
          </a:prstGeom>
          <a:ln w="25400">
            <a:solidFill>
              <a:srgbClr val="85888D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tandard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54689" y="1460500"/>
            <a:ext cx="10464801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/>
            </a:pPr>
            <a:r>
              <a:rPr b="1"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8000"/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  <a:endParaRPr sz="5000"/>
          </a:p>
          <a:p>
            <a:pPr lvl="1">
              <a:defRPr sz="1800"/>
            </a:pPr>
            <a:r>
              <a:rPr sz="5000"/>
              <a:t>Body Level Two</a:t>
            </a:r>
            <a:endParaRPr sz="5000"/>
          </a:p>
          <a:p>
            <a:pPr lvl="2">
              <a:defRPr sz="1800"/>
            </a:pPr>
            <a:r>
              <a:rPr sz="5000"/>
              <a:t>Body Level Three</a:t>
            </a:r>
            <a:endParaRPr sz="5000"/>
          </a:p>
          <a:p>
            <a:pPr lvl="3">
              <a:defRPr sz="1800"/>
            </a:pPr>
            <a:r>
              <a:rPr sz="5000"/>
              <a:t>Body Level Four</a:t>
            </a:r>
            <a:endParaRPr sz="5000"/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8000"/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 algn="l">
              <a:lnSpc>
                <a:spcPct val="100000"/>
              </a:lnSpc>
              <a:spcBef>
                <a:spcPts val="3200"/>
              </a:spcBef>
              <a:defRPr sz="2800"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algn="l">
              <a:lnSpc>
                <a:spcPct val="100000"/>
              </a:lnSpc>
              <a:spcBef>
                <a:spcPts val="3200"/>
              </a:spcBef>
              <a:defRPr sz="2800">
                <a:latin typeface="+mn-lt"/>
                <a:ea typeface="+mn-ea"/>
                <a:cs typeface="+mn-cs"/>
                <a:sym typeface="Helvetica Light"/>
              </a:defRPr>
            </a:lvl2pPr>
            <a:lvl3pPr marL="1028700" indent="-342900" algn="l">
              <a:lnSpc>
                <a:spcPct val="100000"/>
              </a:lnSpc>
              <a:spcBef>
                <a:spcPts val="3200"/>
              </a:spcBef>
              <a:defRPr sz="2800">
                <a:latin typeface="+mn-lt"/>
                <a:ea typeface="+mn-ea"/>
                <a:cs typeface="+mn-cs"/>
                <a:sym typeface="Helvetica Light"/>
              </a:defRPr>
            </a:lvl3pPr>
            <a:lvl4pPr marL="1371600" indent="-342900" algn="l">
              <a:lnSpc>
                <a:spcPct val="100000"/>
              </a:lnSpc>
              <a:spcBef>
                <a:spcPts val="3200"/>
              </a:spcBef>
              <a:defRPr sz="2800">
                <a:latin typeface="+mn-lt"/>
                <a:ea typeface="+mn-ea"/>
                <a:cs typeface="+mn-cs"/>
                <a:sym typeface="Helvetica Light"/>
              </a:defRPr>
            </a:lvl4pPr>
            <a:lvl5pPr marL="1714500" indent="-342900" algn="l">
              <a:lnSpc>
                <a:spcPct val="100000"/>
              </a:lnSpc>
              <a:spcBef>
                <a:spcPts val="3200"/>
              </a:spcBef>
              <a:defRPr sz="28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  <a:endParaRPr sz="5000"/>
          </a:p>
          <a:p>
            <a:pPr lvl="1">
              <a:defRPr sz="1800"/>
            </a:pPr>
            <a:r>
              <a:rPr sz="5000"/>
              <a:t>Body Level Two</a:t>
            </a:r>
            <a:endParaRPr sz="5000"/>
          </a:p>
          <a:p>
            <a:pPr lvl="2">
              <a:defRPr sz="1800"/>
            </a:pPr>
            <a:r>
              <a:rPr sz="5000"/>
              <a:t>Body Level Three</a:t>
            </a:r>
            <a:endParaRPr sz="5000"/>
          </a:p>
          <a:p>
            <a:pPr lvl="3">
              <a:defRPr sz="1800"/>
            </a:pPr>
            <a:r>
              <a:rPr sz="5000"/>
              <a:t>Body Level Four</a:t>
            </a:r>
            <a:endParaRPr sz="5000"/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g_lowerborder.ai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311" y="-2534"/>
            <a:ext cx="13004801" cy="9812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2977" y="8556128"/>
            <a:ext cx="1810246" cy="9725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/>
            </a:pPr>
            <a:r>
              <a:rPr b="1"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5000"/>
              <a:t>Body Level One</a:t>
            </a:r>
            <a:endParaRPr sz="5000"/>
          </a:p>
          <a:p>
            <a:pPr lvl="1">
              <a:defRPr sz="1800"/>
            </a:pPr>
            <a:r>
              <a:rPr sz="5000"/>
              <a:t>Body Level Two</a:t>
            </a:r>
            <a:endParaRPr sz="5000"/>
          </a:p>
          <a:p>
            <a:pPr lvl="2">
              <a:defRPr sz="1800"/>
            </a:pPr>
            <a:r>
              <a:rPr sz="5000"/>
              <a:t>Body Level Three</a:t>
            </a:r>
            <a:endParaRPr sz="5000"/>
          </a:p>
          <a:p>
            <a:pPr lvl="3">
              <a:defRPr sz="1800"/>
            </a:pPr>
            <a:r>
              <a:rPr sz="5000"/>
              <a:t>Body Level Four</a:t>
            </a:r>
            <a:endParaRPr sz="5000"/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  <p:pic>
        <p:nvPicPr>
          <p:cNvPr id="4" name="bg_lowerborder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311" y="-2534"/>
            <a:ext cx="13004801" cy="9812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2977" y="8556128"/>
            <a:ext cx="1810246" cy="972543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584200">
        <a:defRPr b="1" sz="8000">
          <a:latin typeface="+mj-lt"/>
          <a:ea typeface="+mj-ea"/>
          <a:cs typeface="+mj-cs"/>
          <a:sym typeface="Helvetica"/>
        </a:defRPr>
      </a:lvl1pPr>
      <a:lvl2pPr indent="228600" algn="ctr" defTabSz="584200">
        <a:defRPr b="1" sz="8000">
          <a:latin typeface="+mj-lt"/>
          <a:ea typeface="+mj-ea"/>
          <a:cs typeface="+mj-cs"/>
          <a:sym typeface="Helvetica"/>
        </a:defRPr>
      </a:lvl2pPr>
      <a:lvl3pPr indent="457200" algn="ctr" defTabSz="584200">
        <a:defRPr b="1" sz="8000">
          <a:latin typeface="+mj-lt"/>
          <a:ea typeface="+mj-ea"/>
          <a:cs typeface="+mj-cs"/>
          <a:sym typeface="Helvetica"/>
        </a:defRPr>
      </a:lvl3pPr>
      <a:lvl4pPr indent="685800" algn="ctr" defTabSz="584200">
        <a:defRPr b="1" sz="8000">
          <a:latin typeface="+mj-lt"/>
          <a:ea typeface="+mj-ea"/>
          <a:cs typeface="+mj-cs"/>
          <a:sym typeface="Helvetica"/>
        </a:defRPr>
      </a:lvl4pPr>
      <a:lvl5pPr indent="914400" algn="ctr" defTabSz="584200">
        <a:defRPr b="1" sz="8000">
          <a:latin typeface="+mj-lt"/>
          <a:ea typeface="+mj-ea"/>
          <a:cs typeface="+mj-cs"/>
          <a:sym typeface="Helvetica"/>
        </a:defRPr>
      </a:lvl5pPr>
      <a:lvl6pPr indent="1143000" algn="ctr" defTabSz="584200">
        <a:defRPr b="1" sz="8000">
          <a:latin typeface="+mj-lt"/>
          <a:ea typeface="+mj-ea"/>
          <a:cs typeface="+mj-cs"/>
          <a:sym typeface="Helvetica"/>
        </a:defRPr>
      </a:lvl6pPr>
      <a:lvl7pPr indent="1371600" algn="ctr" defTabSz="584200">
        <a:defRPr b="1" sz="8000">
          <a:latin typeface="+mj-lt"/>
          <a:ea typeface="+mj-ea"/>
          <a:cs typeface="+mj-cs"/>
          <a:sym typeface="Helvetica"/>
        </a:defRPr>
      </a:lvl7pPr>
      <a:lvl8pPr indent="1600200" algn="ctr" defTabSz="584200">
        <a:defRPr b="1" sz="8000">
          <a:latin typeface="+mj-lt"/>
          <a:ea typeface="+mj-ea"/>
          <a:cs typeface="+mj-cs"/>
          <a:sym typeface="Helvetica"/>
        </a:defRPr>
      </a:lvl8pPr>
      <a:lvl9pPr indent="1828800" algn="ctr" defTabSz="584200">
        <a:defRPr b="1" sz="8000">
          <a:latin typeface="+mj-lt"/>
          <a:ea typeface="+mj-ea"/>
          <a:cs typeface="+mj-cs"/>
          <a:sym typeface="Helvetica"/>
        </a:defRPr>
      </a:lvl9pPr>
    </p:titleStyle>
    <p:bodyStyle>
      <a:lvl1pPr marL="617361" indent="-617361" algn="ctr" defTabSz="584200">
        <a:lnSpc>
          <a:spcPct val="120000"/>
        </a:lnSpc>
        <a:spcBef>
          <a:spcPts val="4200"/>
        </a:spcBef>
        <a:buSzPct val="75000"/>
        <a:buChar char="•"/>
        <a:defRPr sz="5000">
          <a:latin typeface="+mj-lt"/>
          <a:ea typeface="+mj-ea"/>
          <a:cs typeface="+mj-cs"/>
          <a:sym typeface="Helvetica"/>
        </a:defRPr>
      </a:lvl1pPr>
      <a:lvl2pPr marL="1061861" indent="-617361" algn="ctr" defTabSz="584200">
        <a:lnSpc>
          <a:spcPct val="120000"/>
        </a:lnSpc>
        <a:spcBef>
          <a:spcPts val="4200"/>
        </a:spcBef>
        <a:buSzPct val="75000"/>
        <a:buChar char="•"/>
        <a:defRPr sz="5000">
          <a:latin typeface="+mj-lt"/>
          <a:ea typeface="+mj-ea"/>
          <a:cs typeface="+mj-cs"/>
          <a:sym typeface="Helvetica"/>
        </a:defRPr>
      </a:lvl2pPr>
      <a:lvl3pPr marL="1506361" indent="-617361" algn="ctr" defTabSz="584200">
        <a:lnSpc>
          <a:spcPct val="120000"/>
        </a:lnSpc>
        <a:spcBef>
          <a:spcPts val="4200"/>
        </a:spcBef>
        <a:buSzPct val="75000"/>
        <a:buChar char="•"/>
        <a:defRPr sz="5000">
          <a:latin typeface="+mj-lt"/>
          <a:ea typeface="+mj-ea"/>
          <a:cs typeface="+mj-cs"/>
          <a:sym typeface="Helvetica"/>
        </a:defRPr>
      </a:lvl3pPr>
      <a:lvl4pPr marL="1950861" indent="-617361" algn="ctr" defTabSz="584200">
        <a:lnSpc>
          <a:spcPct val="120000"/>
        </a:lnSpc>
        <a:spcBef>
          <a:spcPts val="4200"/>
        </a:spcBef>
        <a:buSzPct val="75000"/>
        <a:buChar char="•"/>
        <a:defRPr sz="5000">
          <a:latin typeface="+mj-lt"/>
          <a:ea typeface="+mj-ea"/>
          <a:cs typeface="+mj-cs"/>
          <a:sym typeface="Helvetica"/>
        </a:defRPr>
      </a:lvl4pPr>
      <a:lvl5pPr marL="2395361" indent="-617361" algn="ctr" defTabSz="584200">
        <a:lnSpc>
          <a:spcPct val="120000"/>
        </a:lnSpc>
        <a:spcBef>
          <a:spcPts val="4200"/>
        </a:spcBef>
        <a:buSzPct val="75000"/>
        <a:buChar char="•"/>
        <a:defRPr sz="5000">
          <a:latin typeface="+mj-lt"/>
          <a:ea typeface="+mj-ea"/>
          <a:cs typeface="+mj-cs"/>
          <a:sym typeface="Helvetica"/>
        </a:defRPr>
      </a:lvl5pPr>
      <a:lvl6pPr marL="2839861" indent="-617361" algn="ctr" defTabSz="584200">
        <a:lnSpc>
          <a:spcPct val="120000"/>
        </a:lnSpc>
        <a:spcBef>
          <a:spcPts val="4200"/>
        </a:spcBef>
        <a:buSzPct val="75000"/>
        <a:buChar char="•"/>
        <a:defRPr sz="5000">
          <a:latin typeface="+mj-lt"/>
          <a:ea typeface="+mj-ea"/>
          <a:cs typeface="+mj-cs"/>
          <a:sym typeface="Helvetica"/>
        </a:defRPr>
      </a:lvl6pPr>
      <a:lvl7pPr marL="3284361" indent="-617361" algn="ctr" defTabSz="584200">
        <a:lnSpc>
          <a:spcPct val="120000"/>
        </a:lnSpc>
        <a:spcBef>
          <a:spcPts val="4200"/>
        </a:spcBef>
        <a:buSzPct val="75000"/>
        <a:buChar char="•"/>
        <a:defRPr sz="5000">
          <a:latin typeface="+mj-lt"/>
          <a:ea typeface="+mj-ea"/>
          <a:cs typeface="+mj-cs"/>
          <a:sym typeface="Helvetica"/>
        </a:defRPr>
      </a:lvl7pPr>
      <a:lvl8pPr marL="3728861" indent="-617361" algn="ctr" defTabSz="584200">
        <a:lnSpc>
          <a:spcPct val="120000"/>
        </a:lnSpc>
        <a:spcBef>
          <a:spcPts val="4200"/>
        </a:spcBef>
        <a:buSzPct val="75000"/>
        <a:buChar char="•"/>
        <a:defRPr sz="5000">
          <a:latin typeface="+mj-lt"/>
          <a:ea typeface="+mj-ea"/>
          <a:cs typeface="+mj-cs"/>
          <a:sym typeface="Helvetica"/>
        </a:defRPr>
      </a:lvl8pPr>
      <a:lvl9pPr marL="4173361" indent="-617361" algn="ctr" defTabSz="584200">
        <a:lnSpc>
          <a:spcPct val="120000"/>
        </a:lnSpc>
        <a:spcBef>
          <a:spcPts val="4200"/>
        </a:spcBef>
        <a:buSzPct val="75000"/>
        <a:buChar char="•"/>
        <a:defRPr sz="5000">
          <a:latin typeface="+mj-lt"/>
          <a:ea typeface="+mj-ea"/>
          <a:cs typeface="+mj-cs"/>
          <a:sym typeface="Helvetica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54689" y="381000"/>
            <a:ext cx="10464801" cy="1280617"/>
          </a:xfrm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 lvl="0">
              <a:defRPr b="0" sz="1800"/>
            </a:pPr>
            <a:r>
              <a:rPr b="1" sz="7679"/>
              <a:t>The Beatles</a:t>
            </a:r>
          </a:p>
        </p:txBody>
      </p:sp>
      <p:pic>
        <p:nvPicPr>
          <p:cNvPr id="36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9" y="1651000"/>
            <a:ext cx="5524501" cy="5524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000751" y="2065019"/>
            <a:ext cx="10972677" cy="3210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The Beatles were formed in 1960, in _________,  England.</a:t>
            </a:r>
            <a:endParaRPr sz="6000"/>
          </a:p>
        </p:txBody>
      </p:sp>
      <p:sp>
        <p:nvSpPr>
          <p:cNvPr id="39" name="Shape 39"/>
          <p:cNvSpPr/>
          <p:nvPr/>
        </p:nvSpPr>
        <p:spPr>
          <a:xfrm>
            <a:off x="4247963" y="3162299"/>
            <a:ext cx="354367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b="1" i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i="0" sz="1800"/>
            </a:pPr>
            <a:r>
              <a:rPr b="1" i="1" sz="6000"/>
              <a:t>Liverpool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1029897" y="238759"/>
            <a:ext cx="10914386" cy="7599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lnSpc>
                <a:spcPct val="120000"/>
              </a:lnSpc>
              <a:defRPr sz="1800"/>
            </a:pPr>
            <a:endParaRPr sz="6000">
              <a:latin typeface="+mj-lt"/>
              <a:ea typeface="+mj-ea"/>
              <a:cs typeface="+mj-cs"/>
              <a:sym typeface="Helvetica"/>
            </a:endParaRPr>
          </a:p>
          <a:p>
            <a:pPr lvl="0" defTabSz="457200">
              <a:lnSpc>
                <a:spcPct val="120000"/>
              </a:lnSpc>
              <a:defRPr sz="1800"/>
            </a:pPr>
            <a:r>
              <a:rPr sz="6000">
                <a:latin typeface="+mj-lt"/>
                <a:ea typeface="+mj-ea"/>
                <a:cs typeface="+mj-cs"/>
                <a:sym typeface="Helvetica"/>
              </a:rPr>
              <a:t>The classic Beatles line up was:</a:t>
            </a:r>
            <a:br>
              <a:rPr sz="6000">
                <a:latin typeface="+mj-lt"/>
                <a:ea typeface="+mj-ea"/>
                <a:cs typeface="+mj-cs"/>
                <a:sym typeface="Helvetica"/>
              </a:rPr>
            </a:br>
            <a:r>
              <a:rPr b="1" i="1" sz="6000" u="sng">
                <a:latin typeface="+mj-lt"/>
                <a:ea typeface="+mj-ea"/>
                <a:cs typeface="+mj-cs"/>
                <a:sym typeface="Helvetica"/>
              </a:rPr>
              <a:t>___________</a:t>
            </a:r>
            <a:r>
              <a:rPr sz="6000">
                <a:latin typeface="+mj-lt"/>
                <a:ea typeface="+mj-ea"/>
                <a:cs typeface="+mj-cs"/>
                <a:sym typeface="Helvetica"/>
              </a:rPr>
              <a:t>,</a:t>
            </a:r>
            <a:endParaRPr sz="6000">
              <a:latin typeface="+mj-lt"/>
              <a:ea typeface="+mj-ea"/>
              <a:cs typeface="+mj-cs"/>
              <a:sym typeface="Helvetica"/>
            </a:endParaRPr>
          </a:p>
          <a:p>
            <a:pPr lvl="0" defTabSz="457200">
              <a:lnSpc>
                <a:spcPct val="120000"/>
              </a:lnSpc>
              <a:defRPr sz="1800"/>
            </a:pPr>
            <a:r>
              <a:rPr b="1" i="1" sz="5800" u="sng">
                <a:latin typeface="+mj-lt"/>
                <a:ea typeface="+mj-ea"/>
                <a:cs typeface="+mj-cs"/>
                <a:sym typeface="Helvetica"/>
              </a:rPr>
              <a:t>______________</a:t>
            </a:r>
            <a:r>
              <a:rPr sz="6000">
                <a:latin typeface="+mj-lt"/>
                <a:ea typeface="+mj-ea"/>
                <a:cs typeface="+mj-cs"/>
                <a:sym typeface="Helvetica"/>
              </a:rPr>
              <a:t>, </a:t>
            </a:r>
            <a:endParaRPr sz="6000">
              <a:latin typeface="+mj-lt"/>
              <a:ea typeface="+mj-ea"/>
              <a:cs typeface="+mj-cs"/>
              <a:sym typeface="Helvetica"/>
            </a:endParaRPr>
          </a:p>
          <a:p>
            <a:pPr lvl="0" defTabSz="457200">
              <a:lnSpc>
                <a:spcPct val="120000"/>
              </a:lnSpc>
              <a:defRPr sz="1800"/>
            </a:pPr>
            <a:r>
              <a:rPr b="1" i="1" sz="6000">
                <a:latin typeface="+mj-lt"/>
                <a:ea typeface="+mj-ea"/>
                <a:cs typeface="+mj-cs"/>
                <a:sym typeface="Helvetica"/>
              </a:rPr>
              <a:t>______________,</a:t>
            </a:r>
            <a:endParaRPr b="1" i="1" sz="6000">
              <a:latin typeface="+mj-lt"/>
              <a:ea typeface="+mj-ea"/>
              <a:cs typeface="+mj-cs"/>
              <a:sym typeface="Helvetica"/>
            </a:endParaRPr>
          </a:p>
          <a:p>
            <a:pPr lvl="0" defTabSz="457200">
              <a:lnSpc>
                <a:spcPct val="120000"/>
              </a:lnSpc>
              <a:defRPr sz="1800"/>
            </a:pPr>
            <a:r>
              <a:rPr sz="6000">
                <a:latin typeface="+mj-lt"/>
                <a:ea typeface="+mj-ea"/>
                <a:cs typeface="+mj-cs"/>
                <a:sym typeface="Helvetica"/>
              </a:rPr>
              <a:t>and __________.</a:t>
            </a:r>
            <a:endParaRPr sz="600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3886057" y="2425699"/>
            <a:ext cx="489726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b="1" i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i="0" sz="1800"/>
            </a:pPr>
            <a:r>
              <a:rPr b="1" i="1" sz="6000"/>
              <a:t>John Lennon</a:t>
            </a:r>
          </a:p>
        </p:txBody>
      </p:sp>
      <p:sp>
        <p:nvSpPr>
          <p:cNvPr id="43" name="Shape 43"/>
          <p:cNvSpPr/>
          <p:nvPr/>
        </p:nvSpPr>
        <p:spPr>
          <a:xfrm>
            <a:off x="3419109" y="3530599"/>
            <a:ext cx="5831161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b="1" i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i="0" sz="1800"/>
            </a:pPr>
            <a:r>
              <a:rPr b="1" i="1" sz="6000"/>
              <a:t>Paul McCartney</a:t>
            </a:r>
          </a:p>
        </p:txBody>
      </p:sp>
      <p:sp>
        <p:nvSpPr>
          <p:cNvPr id="44" name="Shape 44"/>
          <p:cNvSpPr/>
          <p:nvPr/>
        </p:nvSpPr>
        <p:spPr>
          <a:xfrm>
            <a:off x="3165171" y="4635499"/>
            <a:ext cx="633903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lnSpc>
                <a:spcPct val="120000"/>
              </a:lnSpc>
              <a:defRPr sz="1800"/>
            </a:pPr>
            <a:r>
              <a:rPr b="1" i="1" sz="6000">
                <a:latin typeface="+mj-lt"/>
                <a:ea typeface="+mj-ea"/>
                <a:cs typeface="+mj-cs"/>
                <a:sym typeface="Helvetica"/>
              </a:rPr>
              <a:t>George Harrison</a:t>
            </a:r>
            <a:r>
              <a:rPr sz="6000">
                <a:latin typeface="+mj-lt"/>
                <a:ea typeface="+mj-ea"/>
                <a:cs typeface="+mj-cs"/>
                <a:sym typeface="Helvetica"/>
              </a:rPr>
              <a:t> </a:t>
            </a:r>
          </a:p>
        </p:txBody>
      </p:sp>
      <p:sp>
        <p:nvSpPr>
          <p:cNvPr id="45" name="Shape 45"/>
          <p:cNvSpPr/>
          <p:nvPr/>
        </p:nvSpPr>
        <p:spPr>
          <a:xfrm>
            <a:off x="4939661" y="5740399"/>
            <a:ext cx="426325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b="1" i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i="0" sz="1800"/>
            </a:pPr>
            <a:r>
              <a:rPr b="1" i="1" sz="6000"/>
              <a:t>Ringo Starr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" grpId="1"/>
      <p:bldP build="whole" bldLvl="1" animBg="1" rev="0" advAuto="0" spid="43" grpId="2"/>
      <p:bldP build="whole" bldLvl="1" animBg="1" rev="0" advAuto="0" spid="44" grpId="3"/>
      <p:bldP build="whole" bldLvl="1" animBg="1" rev="0" advAuto="0" spid="45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154843" y="-208281"/>
            <a:ext cx="12695115" cy="8696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lnSpc>
                <a:spcPct val="120000"/>
              </a:lnSpc>
              <a:defRPr sz="1800"/>
            </a:pPr>
            <a:endParaRPr sz="6000">
              <a:latin typeface="+mj-lt"/>
              <a:ea typeface="+mj-ea"/>
              <a:cs typeface="+mj-cs"/>
              <a:sym typeface="Helvetica"/>
            </a:endParaRPr>
          </a:p>
          <a:p>
            <a:pPr lvl="0" defTabSz="457200">
              <a:lnSpc>
                <a:spcPct val="120000"/>
              </a:lnSpc>
              <a:defRPr sz="1800"/>
            </a:pPr>
            <a:endParaRPr sz="6000">
              <a:latin typeface="+mj-lt"/>
              <a:ea typeface="+mj-ea"/>
              <a:cs typeface="+mj-cs"/>
              <a:sym typeface="Helvetica"/>
            </a:endParaRPr>
          </a:p>
          <a:p>
            <a:pPr lvl="0" defTabSz="457200">
              <a:lnSpc>
                <a:spcPct val="120000"/>
              </a:lnSpc>
              <a:defRPr sz="1800"/>
            </a:pPr>
            <a:r>
              <a:rPr sz="6000">
                <a:latin typeface="+mj-lt"/>
                <a:ea typeface="+mj-ea"/>
                <a:cs typeface="+mj-cs"/>
                <a:sym typeface="Helvetica"/>
              </a:rPr>
              <a:t>All four members contributed vocals, but it was the song writing of </a:t>
            </a:r>
            <a:r>
              <a:rPr b="1" i="1" sz="6000" u="sng">
                <a:latin typeface="+mj-lt"/>
                <a:ea typeface="+mj-ea"/>
                <a:cs typeface="+mj-cs"/>
                <a:sym typeface="Helvetica"/>
              </a:rPr>
              <a:t>______ </a:t>
            </a:r>
            <a:r>
              <a:rPr sz="6000">
                <a:latin typeface="+mj-lt"/>
                <a:ea typeface="+mj-ea"/>
                <a:cs typeface="+mj-cs"/>
                <a:sym typeface="Helvetica"/>
              </a:rPr>
              <a:t>and </a:t>
            </a:r>
            <a:r>
              <a:rPr b="1" sz="6000">
                <a:latin typeface="+mj-lt"/>
                <a:ea typeface="+mj-ea"/>
                <a:cs typeface="+mj-cs"/>
                <a:sym typeface="Helvetica"/>
              </a:rPr>
              <a:t>__________ </a:t>
            </a:r>
            <a:r>
              <a:rPr sz="6000">
                <a:latin typeface="+mj-lt"/>
                <a:ea typeface="+mj-ea"/>
                <a:cs typeface="+mj-cs"/>
                <a:sym typeface="Helvetica"/>
              </a:rPr>
              <a:t>which was most influential.</a:t>
            </a:r>
            <a:endParaRPr sz="6000">
              <a:latin typeface="+mj-lt"/>
              <a:ea typeface="+mj-ea"/>
              <a:cs typeface="+mj-cs"/>
              <a:sym typeface="Helvetica"/>
            </a:endParaRPr>
          </a:p>
          <a:p>
            <a:pPr lvl="0" defTabSz="457200">
              <a:lnSpc>
                <a:spcPct val="120000"/>
              </a:lnSpc>
              <a:defRPr sz="1800"/>
            </a:pPr>
            <a:endParaRPr sz="600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9883005" y="3060699"/>
            <a:ext cx="286538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b="1" i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i="0" sz="1800"/>
            </a:pPr>
            <a:r>
              <a:rPr b="1" i="1" sz="6000"/>
              <a:t>Lennon</a:t>
            </a:r>
          </a:p>
        </p:txBody>
      </p:sp>
      <p:sp>
        <p:nvSpPr>
          <p:cNvPr id="49" name="Shape 49"/>
          <p:cNvSpPr/>
          <p:nvPr/>
        </p:nvSpPr>
        <p:spPr>
          <a:xfrm>
            <a:off x="2363675" y="4178299"/>
            <a:ext cx="401025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b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6000"/>
              <a:t>McCartney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" grpId="1"/>
      <p:bldP build="whole" bldLvl="1" animBg="1" rev="0" advAuto="0" spid="4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160554" y="546099"/>
            <a:ext cx="12653071" cy="650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lnSpc>
                <a:spcPct val="120000"/>
              </a:lnSpc>
              <a:defRPr sz="1800"/>
            </a:pPr>
            <a:endParaRPr sz="6000">
              <a:latin typeface="+mj-lt"/>
              <a:ea typeface="+mj-ea"/>
              <a:cs typeface="+mj-cs"/>
              <a:sym typeface="Helvetica"/>
            </a:endParaRPr>
          </a:p>
          <a:p>
            <a:pPr lvl="0" defTabSz="457200">
              <a:lnSpc>
                <a:spcPct val="120000"/>
              </a:lnSpc>
              <a:defRPr sz="1800"/>
            </a:pPr>
            <a:r>
              <a:rPr sz="6000">
                <a:latin typeface="+mj-lt"/>
                <a:ea typeface="+mj-ea"/>
                <a:cs typeface="+mj-cs"/>
                <a:sym typeface="Helvetica"/>
              </a:rPr>
              <a:t>Their appearance on the Ed Sullivan show is credited as starting the ______________, an influential period in rock and roll history.</a:t>
            </a:r>
            <a:endParaRPr sz="600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1212291" y="3835399"/>
            <a:ext cx="583041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b="1" i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i="0" sz="1800"/>
            </a:pPr>
            <a:r>
              <a:rPr b="1" i="1" sz="6000"/>
              <a:t>British Invasion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968883" y="2192019"/>
            <a:ext cx="11067034" cy="3210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Frenzied fan reactions to the Beatles was known as ____________.</a:t>
            </a:r>
          </a:p>
        </p:txBody>
      </p:sp>
      <p:sp>
        <p:nvSpPr>
          <p:cNvPr id="55" name="Shape 55"/>
          <p:cNvSpPr/>
          <p:nvPr/>
        </p:nvSpPr>
        <p:spPr>
          <a:xfrm>
            <a:off x="3997349" y="4368799"/>
            <a:ext cx="4603702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b="1" i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i="0" sz="1800"/>
            </a:pPr>
            <a:r>
              <a:rPr b="1" i="1" sz="6000"/>
              <a:t>Beatlemania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643167" y="1262379"/>
            <a:ext cx="11687845" cy="4307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i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i="0" sz="1800"/>
            </a:pPr>
            <a:r>
              <a:rPr i="1" sz="6000"/>
              <a:t>Do you think the music of the Beatles is still relevant today? Why, or why not?</a:t>
            </a:r>
            <a:endParaRPr i="1" sz="6000"/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775872" y="863599"/>
            <a:ext cx="11422435" cy="650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i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i="0" sz="1800"/>
            </a:pPr>
            <a:r>
              <a:rPr i="1" sz="6000"/>
              <a:t>How can you compare the reaction of fans to the Beatles in the 1960’s with the reaction of fans towards their favourite artists today?</a:t>
            </a:r>
            <a:endParaRPr i="1" sz="6000"/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bg_lowerborder.ai"/>
          <p:cNvPicPr/>
          <p:nvPr/>
        </p:nvPicPr>
        <p:blipFill>
          <a:blip r:embed="rId2">
            <a:extLst/>
          </a:blip>
          <a:srcRect l="0" t="298" r="0" b="298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86132" y="1184541"/>
            <a:ext cx="6302591" cy="6257895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1507672" y="88899"/>
            <a:ext cx="1026363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b="1"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6000"/>
              <a:t>Beatles Songs Word Search</a:t>
            </a:r>
          </a:p>
        </p:txBody>
      </p:sp>
      <p:graphicFrame>
        <p:nvGraphicFramePr>
          <p:cNvPr id="64" name="Table 64"/>
          <p:cNvGraphicFramePr/>
          <p:nvPr/>
        </p:nvGraphicFramePr>
        <p:xfrm>
          <a:off x="419100" y="1722688"/>
          <a:ext cx="5821214" cy="51816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821213"/>
              </a:tblGrid>
              <a:tr h="431800">
                <a:tc>
                  <a:txBody>
                    <a:bodyPr/>
                    <a:lstStyle/>
                    <a:p>
                      <a:pPr lvl="0" algn="l" defTabSz="914400">
                        <a:lnSpc>
                          <a:spcPct val="120000"/>
                        </a:lnSpc>
                      </a:pPr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1 . </a:t>
                      </a:r>
                      <a:r>
                        <a:rPr b="1" sz="2600" u="sng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Lucy in the sky</a:t>
                      </a:r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 (with diamonds)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2.  Eleanor Rigby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3.  She Loves You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4.  Hey Jude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5.  Love Me Do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6.  Nowhere Man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7.  Yellow Submarine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8.  I Want To Hold Your Hand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9.  From Me to You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10. Yesterday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11. Let it Be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lvl="0" algn="l" defTabSz="914400"/>
                      <a:r>
                        <a:rPr b="1" sz="26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12. All You Need is Love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" grpId="1"/>
      <p:bldP build="whole" bldLvl="1" animBg="1" rev="0" advAuto="0" spid="62" grpId="2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3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3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